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essen.online/index.html" TargetMode="External"/><Relationship Id="rId3" Type="http://schemas.openxmlformats.org/officeDocument/2006/relationships/hyperlink" Target="https://azure.1a-holzbauessen.online/paket-8baf0863b92c488886ee4b2d4c873dfa/holzbau-in-essen-wann-lohnt-sich-der-bau-mit-holz-und-welche-m-glichke-3685277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Holzbau-Vorteile und Einsatzbereiche: Warum sich Holz für Bauen in Essen eignet</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Holzbau in Essen: Wann lohnt sich der Bau mit Holz und welche Möglichkeiten gibt 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